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81" r:id="rId21"/>
    <p:sldId id="280" r:id="rId22"/>
    <p:sldId id="284" r:id="rId23"/>
    <p:sldId id="282" r:id="rId24"/>
    <p:sldId id="283" r:id="rId25"/>
    <p:sldId id="279" r:id="rId26"/>
    <p:sldId id="285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6.png"/><Relationship Id="rId7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62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4.png"/><Relationship Id="rId7" Type="http://schemas.openxmlformats.org/officeDocument/2006/relationships/image" Target="../media/image6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1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C0B3DD4-8C70-5E78-A4BC-831E0078A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643" y="603846"/>
            <a:ext cx="3400342" cy="579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820720" y="279400"/>
            <a:ext cx="3607237" cy="203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3612715" y="279400"/>
            <a:ext cx="3607237" cy="203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6404709" y="279400"/>
            <a:ext cx="3612786" cy="203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831016" y="2317532"/>
            <a:ext cx="3607238" cy="20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3642279" y="2317533"/>
            <a:ext cx="3607238" cy="20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6423978" y="2317533"/>
            <a:ext cx="3607238" cy="20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806999" y="4349648"/>
            <a:ext cx="3608167" cy="20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3612846" y="4349645"/>
            <a:ext cx="3608168" cy="20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5B63EF65-8DDF-BB01-32BE-2F40D14A7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6409327" y="4349646"/>
            <a:ext cx="3608168" cy="20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15B55-1550-2FB9-AF05-D1820654A674}"/>
              </a:ext>
            </a:extLst>
          </p:cNvPr>
          <p:cNvGrpSpPr/>
          <p:nvPr/>
        </p:nvGrpSpPr>
        <p:grpSpPr>
          <a:xfrm>
            <a:off x="0" y="2670491"/>
            <a:ext cx="3607235" cy="2038132"/>
            <a:chOff x="0" y="2670491"/>
            <a:chExt cx="3607235" cy="2038132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26B17450-D751-34E1-140A-5ABDDCFD73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0" y="2670491"/>
              <a:ext cx="3607235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22DB41-2956-06A5-8FB6-C69DEEC12435}"/>
                </a:ext>
              </a:extLst>
            </p:cNvPr>
            <p:cNvSpPr/>
            <p:nvPr/>
          </p:nvSpPr>
          <p:spPr>
            <a:xfrm>
              <a:off x="629177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0AB358-D531-F040-39E6-66F773029608}"/>
              </a:ext>
            </a:extLst>
          </p:cNvPr>
          <p:cNvGrpSpPr/>
          <p:nvPr/>
        </p:nvGrpSpPr>
        <p:grpSpPr>
          <a:xfrm>
            <a:off x="2762097" y="2663845"/>
            <a:ext cx="3607237" cy="2038132"/>
            <a:chOff x="2762097" y="2663845"/>
            <a:chExt cx="3607237" cy="203813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E175D4-D41C-3838-A5D9-41BEFE25FB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7" y="2663845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911B606-9BA7-8521-7B3E-C07C0EE92763}"/>
                </a:ext>
              </a:extLst>
            </p:cNvPr>
            <p:cNvSpPr/>
            <p:nvPr/>
          </p:nvSpPr>
          <p:spPr>
            <a:xfrm>
              <a:off x="3385268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279B5B-F697-5C6F-6C3E-8EB63A44D16E}"/>
              </a:ext>
            </a:extLst>
          </p:cNvPr>
          <p:cNvGrpSpPr/>
          <p:nvPr/>
        </p:nvGrpSpPr>
        <p:grpSpPr>
          <a:xfrm>
            <a:off x="5505748" y="2623848"/>
            <a:ext cx="3607235" cy="2057624"/>
            <a:chOff x="5505748" y="2623848"/>
            <a:chExt cx="3607235" cy="2057624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8781BAA7-7F87-0C83-8E5F-90D4ED8634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41"/>
            <a:stretch/>
          </p:blipFill>
          <p:spPr bwMode="auto">
            <a:xfrm>
              <a:off x="5505748" y="2623848"/>
              <a:ext cx="3607235" cy="2057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D84FDF-311E-C182-983F-0B4254656E79}"/>
                </a:ext>
              </a:extLst>
            </p:cNvPr>
            <p:cNvSpPr/>
            <p:nvPr/>
          </p:nvSpPr>
          <p:spPr>
            <a:xfrm>
              <a:off x="6141017" y="3365523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94419A6-1539-36F5-5DF2-1E0C2591A504}"/>
              </a:ext>
            </a:extLst>
          </p:cNvPr>
          <p:cNvSpPr txBox="1"/>
          <p:nvPr/>
        </p:nvSpPr>
        <p:spPr>
          <a:xfrm>
            <a:off x="4115472" y="-5386"/>
            <a:ext cx="373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Traced b25v2 </a:t>
            </a:r>
            <a:r>
              <a:rPr lang="en-US" dirty="0"/>
              <a:t>and applied onto others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B93E54-69B9-5B55-5FDC-6FA5898BC9EE}"/>
              </a:ext>
            </a:extLst>
          </p:cNvPr>
          <p:cNvSpPr/>
          <p:nvPr/>
        </p:nvSpPr>
        <p:spPr>
          <a:xfrm>
            <a:off x="6760527" y="3930393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4FD91-7EE3-4705-A45E-DB7E6725415A}"/>
              </a:ext>
            </a:extLst>
          </p:cNvPr>
          <p:cNvSpPr/>
          <p:nvPr/>
        </p:nvSpPr>
        <p:spPr>
          <a:xfrm>
            <a:off x="1264593" y="3967960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371EBB-D56D-9CAE-1FAA-8ECBA07F4BD1}"/>
              </a:ext>
            </a:extLst>
          </p:cNvPr>
          <p:cNvSpPr/>
          <p:nvPr/>
        </p:nvSpPr>
        <p:spPr>
          <a:xfrm>
            <a:off x="3895006" y="39159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D3FCC8-9DF9-0A65-1084-E8013191EE76}"/>
              </a:ext>
            </a:extLst>
          </p:cNvPr>
          <p:cNvGrpSpPr/>
          <p:nvPr/>
        </p:nvGrpSpPr>
        <p:grpSpPr>
          <a:xfrm>
            <a:off x="1758" y="543871"/>
            <a:ext cx="3607237" cy="2038132"/>
            <a:chOff x="1758" y="543871"/>
            <a:chExt cx="3607237" cy="2038132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7F3EAF3A-DAFE-F815-5348-733C52BE5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1758" y="543871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F53576-F010-566F-71F6-0C11D6DE81B2}"/>
                </a:ext>
              </a:extLst>
            </p:cNvPr>
            <p:cNvSpPr/>
            <p:nvPr/>
          </p:nvSpPr>
          <p:spPr>
            <a:xfrm>
              <a:off x="632581" y="12591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116CF9-72E4-2C1F-EF4A-3E68429FD6CE}"/>
              </a:ext>
            </a:extLst>
          </p:cNvPr>
          <p:cNvGrpSpPr/>
          <p:nvPr/>
        </p:nvGrpSpPr>
        <p:grpSpPr>
          <a:xfrm>
            <a:off x="2762096" y="554124"/>
            <a:ext cx="3607237" cy="2038132"/>
            <a:chOff x="2762096" y="528058"/>
            <a:chExt cx="3607237" cy="20381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520540-465D-5105-6AD2-F09277509D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6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94FB763-8BCE-8962-593F-0476E4473471}"/>
                </a:ext>
              </a:extLst>
            </p:cNvPr>
            <p:cNvSpPr/>
            <p:nvPr/>
          </p:nvSpPr>
          <p:spPr>
            <a:xfrm>
              <a:off x="3385268" y="125915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FE52EF-512E-0088-5B4F-636B276EDB55}"/>
              </a:ext>
            </a:extLst>
          </p:cNvPr>
          <p:cNvGrpSpPr/>
          <p:nvPr/>
        </p:nvGrpSpPr>
        <p:grpSpPr>
          <a:xfrm>
            <a:off x="5522434" y="528058"/>
            <a:ext cx="3607237" cy="2038132"/>
            <a:chOff x="5522434" y="528058"/>
            <a:chExt cx="3607237" cy="2038132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2A90FBB0-89F9-271F-98C1-5741AF3249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5522434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40A7027-5464-F6CD-8323-3593154BDC9B}"/>
                </a:ext>
              </a:extLst>
            </p:cNvPr>
            <p:cNvSpPr/>
            <p:nvPr/>
          </p:nvSpPr>
          <p:spPr>
            <a:xfrm>
              <a:off x="6161957" y="13099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33BD10-5173-5323-7CCE-83994524FC0D}"/>
              </a:ext>
            </a:extLst>
          </p:cNvPr>
          <p:cNvGrpSpPr/>
          <p:nvPr/>
        </p:nvGrpSpPr>
        <p:grpSpPr>
          <a:xfrm>
            <a:off x="8267847" y="2643340"/>
            <a:ext cx="3612786" cy="2038132"/>
            <a:chOff x="8267847" y="2643340"/>
            <a:chExt cx="3612786" cy="20381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F676F5-4CFE-E510-54D2-21CC048EDE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8267847" y="264334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00090C-D892-0E02-685F-37FE3D9BBC29}"/>
                </a:ext>
              </a:extLst>
            </p:cNvPr>
            <p:cNvSpPr/>
            <p:nvPr/>
          </p:nvSpPr>
          <p:spPr>
            <a:xfrm>
              <a:off x="8896766" y="3397861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680A55-FB70-6D46-1142-FA981404459B}"/>
              </a:ext>
            </a:extLst>
          </p:cNvPr>
          <p:cNvGrpSpPr/>
          <p:nvPr/>
        </p:nvGrpSpPr>
        <p:grpSpPr>
          <a:xfrm>
            <a:off x="8276473" y="4819868"/>
            <a:ext cx="3577442" cy="2038132"/>
            <a:chOff x="8276473" y="4819868"/>
            <a:chExt cx="3577442" cy="203813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8A0B34B-7FF0-7500-3BB8-036F637BC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82"/>
            <a:stretch/>
          </p:blipFill>
          <p:spPr bwMode="auto">
            <a:xfrm>
              <a:off x="8276473" y="4819868"/>
              <a:ext cx="3577442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A595EC6-61D7-8820-548E-89758497ACAA}"/>
                </a:ext>
              </a:extLst>
            </p:cNvPr>
            <p:cNvSpPr/>
            <p:nvPr/>
          </p:nvSpPr>
          <p:spPr>
            <a:xfrm>
              <a:off x="8896482" y="5605385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CF328BA-C362-055C-0CAA-FF9F3A86C953}"/>
              </a:ext>
            </a:extLst>
          </p:cNvPr>
          <p:cNvSpPr/>
          <p:nvPr/>
        </p:nvSpPr>
        <p:spPr>
          <a:xfrm>
            <a:off x="9532302" y="61754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A54B52-CF90-F75C-49B1-FD9775208BE3}"/>
              </a:ext>
            </a:extLst>
          </p:cNvPr>
          <p:cNvSpPr txBox="1"/>
          <p:nvPr/>
        </p:nvSpPr>
        <p:spPr>
          <a:xfrm>
            <a:off x="1264593" y="5468474"/>
            <a:ext cx="4588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increasing v2 -&gt; v3 -&gt; v4 isn’t working. Try increasing chi for best curves</a:t>
            </a:r>
          </a:p>
        </p:txBody>
      </p:sp>
    </p:spTree>
    <p:extLst>
      <p:ext uri="{BB962C8B-B14F-4D97-AF65-F5344CB8AC3E}">
        <p14:creationId xmlns:p14="http://schemas.microsoft.com/office/powerpoint/2010/main" val="298430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</TotalTime>
  <Words>265</Words>
  <Application>Microsoft Office PowerPoint</Application>
  <PresentationFormat>Widescreen</PresentationFormat>
  <Paragraphs>85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46</cp:revision>
  <dcterms:created xsi:type="dcterms:W3CDTF">2022-07-26T19:04:22Z</dcterms:created>
  <dcterms:modified xsi:type="dcterms:W3CDTF">2022-11-08T19:30:53Z</dcterms:modified>
</cp:coreProperties>
</file>